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82EF-0DB6-40B5-BC20-48F672D591FA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D83E-4966-4C1D-9F23-6A48E6C20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8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82EF-0DB6-40B5-BC20-48F672D591FA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D83E-4966-4C1D-9F23-6A48E6C20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43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82EF-0DB6-40B5-BC20-48F672D591FA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D83E-4966-4C1D-9F23-6A48E6C20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97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82EF-0DB6-40B5-BC20-48F672D591FA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D83E-4966-4C1D-9F23-6A48E6C20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82EF-0DB6-40B5-BC20-48F672D591FA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D83E-4966-4C1D-9F23-6A48E6C20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5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82EF-0DB6-40B5-BC20-48F672D591FA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D83E-4966-4C1D-9F23-6A48E6C20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7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82EF-0DB6-40B5-BC20-48F672D591FA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D83E-4966-4C1D-9F23-6A48E6C20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1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82EF-0DB6-40B5-BC20-48F672D591FA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D83E-4966-4C1D-9F23-6A48E6C20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80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82EF-0DB6-40B5-BC20-48F672D591FA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D83E-4966-4C1D-9F23-6A48E6C20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6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82EF-0DB6-40B5-BC20-48F672D591FA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D83E-4966-4C1D-9F23-6A48E6C20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05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82EF-0DB6-40B5-BC20-48F672D591FA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AD83E-4966-4C1D-9F23-6A48E6C20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9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882EF-0DB6-40B5-BC20-48F672D591FA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AD83E-4966-4C1D-9F23-6A48E6C204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9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2692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96»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 «Э»</a:t>
            </a:r>
          </a:p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</a:t>
            </a:r>
          </a:p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О. Ю. Иванова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pinimg.com/originals/56/99/c5/5699c5249024f530fe5d8ef9851699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09" y="2743202"/>
            <a:ext cx="2881746" cy="34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7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818344/1248a9fd-e78a-4512-86b2-2fc4ffa3b036/s120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35527"/>
            <a:ext cx="6885708" cy="61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drumstick.com/assets/images/hero-images/eskimo-pie-smal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64" y="706582"/>
            <a:ext cx="6179127" cy="547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1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ochok.info/hg/lucalixu/img168106.jpg_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36" y="858982"/>
            <a:ext cx="4447309" cy="531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20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etskiitov.ru/image/Small/multimedia/audio_cd_covers/101368619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4" y="540327"/>
            <a:ext cx="4682836" cy="56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0582/00087d79-9bbc3320/hello_html_m76e9456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0"/>
            <a:ext cx="12053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6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</Words>
  <Application>Microsoft Office PowerPoint</Application>
  <PresentationFormat>Широкоэкранный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учреждение «Детский сад № 96»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3</cp:revision>
  <dcterms:created xsi:type="dcterms:W3CDTF">2019-11-15T18:52:39Z</dcterms:created>
  <dcterms:modified xsi:type="dcterms:W3CDTF">2019-11-15T19:19:26Z</dcterms:modified>
</cp:coreProperties>
</file>